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27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activité A, page quatre-vingt-dix-sept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09236" y="2895600"/>
            <a:ext cx="8441499" cy="25545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Ecrivez un phrase complète pour chaque photo.  Regardez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les petites horloges et d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onnez l’heure!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338" y="4953000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29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60</cp:revision>
  <dcterms:created xsi:type="dcterms:W3CDTF">2011-09-14T23:22:57Z</dcterms:created>
  <dcterms:modified xsi:type="dcterms:W3CDTF">2012-01-27T12:48:57Z</dcterms:modified>
</cp:coreProperties>
</file>